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91" r:id="rId39"/>
    <p:sldId id="265" r:id="rId40"/>
    <p:sldId id="289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2A5EB-BB46-8A2E-155F-C6E97C2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647376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49F6-715D-36FF-F299-B5987F0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0" y="3858825"/>
            <a:ext cx="3247619" cy="266666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42138D0-6471-71C9-711C-9D0617DE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26" y="46710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5531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CEC9D-76F2-4988-0FCE-4775A03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833981"/>
            <a:ext cx="3304762" cy="269523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5CFDF8-3083-255D-D1BC-22ADAD3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2448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42EC1-215D-5F71-EAD9-43C62D5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9" y="3876839"/>
            <a:ext cx="3257143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BE0FE-4F2A-8F3F-2965-958024AD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28612"/>
            <a:ext cx="6572250" cy="59721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4F5EA59-2C0A-D258-4A45-5DC103094AB0}"/>
              </a:ext>
            </a:extLst>
          </p:cNvPr>
          <p:cNvSpPr txBox="1"/>
          <p:nvPr/>
        </p:nvSpPr>
        <p:spPr>
          <a:xfrm>
            <a:off x="6461760" y="117856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GEFLIPPED!!!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39E57-3963-942D-F3C1-7584153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9" y="3838746"/>
            <a:ext cx="3304762" cy="2742857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FE6C1CF-B5EB-B57D-49A7-3D43484A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63" y="476625"/>
            <a:ext cx="6309373" cy="573329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DEE5074F-1664-AB83-25DE-7625F5C2AE27}"/>
              </a:ext>
            </a:extLst>
          </p:cNvPr>
          <p:cNvSpPr/>
          <p:nvPr/>
        </p:nvSpPr>
        <p:spPr>
          <a:xfrm>
            <a:off x="10952480" y="39745"/>
            <a:ext cx="1066800" cy="8737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908C48-E002-229F-C5C5-ABF8DC4C18B7}"/>
              </a:ext>
            </a:extLst>
          </p:cNvPr>
          <p:cNvSpPr txBox="1"/>
          <p:nvPr/>
        </p:nvSpPr>
        <p:spPr>
          <a:xfrm>
            <a:off x="10261600" y="913505"/>
            <a:ext cx="175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Best performing in terms of generalization!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ADF5-8C96-A290-F1EF-4CAA4171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3824458"/>
            <a:ext cx="3276190" cy="2733333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CADC655-30CF-A8C3-C349-8EC42A3F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4286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DE6F-56D6-29CE-C3C3-D5A5749D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8" y="3943519"/>
            <a:ext cx="3276190" cy="27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EA8E9-0542-37E9-62A5-CB666BDE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0207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0F4B7-D469-0719-4221-CF7E1BF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" y="4000651"/>
            <a:ext cx="2684675" cy="226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2A34-1997-EAAF-2B23-B84FCB47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166441"/>
            <a:ext cx="4419600" cy="3597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011A2-14FC-BCD3-70C3-80B8431D096F}"/>
              </a:ext>
            </a:extLst>
          </p:cNvPr>
          <p:cNvSpPr txBox="1"/>
          <p:nvPr/>
        </p:nvSpPr>
        <p:spPr>
          <a:xfrm>
            <a:off x="4800600" y="200025"/>
            <a:ext cx="243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“Identity”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29D523-703A-658B-FA75-3F1D51B5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5" y="0"/>
            <a:ext cx="4850136" cy="4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0731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412F-F816-592F-38C1-4FFA076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1130"/>
            <a:ext cx="3266667" cy="2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5BE3D-FB0B-77CB-09FD-EAC06AA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18" y="2967320"/>
            <a:ext cx="433955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9CFA7-AA49-9EBB-F153-5E60808B5F8D}"/>
              </a:ext>
            </a:extLst>
          </p:cNvPr>
          <p:cNvSpPr txBox="1"/>
          <p:nvPr/>
        </p:nvSpPr>
        <p:spPr>
          <a:xfrm>
            <a:off x="4800600" y="200025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B734DB0D-F456-C728-28DF-D7CCA3EBF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32" y="400050"/>
            <a:ext cx="4381087" cy="3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271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DC0F6-A654-4142-014B-8D5CFEFE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6" y="3800649"/>
            <a:ext cx="3295238" cy="27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0E444-533E-DB10-A4D2-904D0DB1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94" y="2981601"/>
            <a:ext cx="4359183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1269-F3DD-5096-41CB-C6ADB28C8C6D}"/>
              </a:ext>
            </a:extLst>
          </p:cNvPr>
          <p:cNvSpPr txBox="1"/>
          <p:nvPr/>
        </p:nvSpPr>
        <p:spPr>
          <a:xfrm>
            <a:off x="4800600" y="200025"/>
            <a:ext cx="240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CDD0D-C9B9-9274-DC48-0CE8D427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02" y="1"/>
            <a:ext cx="467499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97C292-F43C-2559-F447-DDDCB87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68" y="1662333"/>
            <a:ext cx="488571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91E33-BF31-D55B-BAC9-521E70D6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EB2BA-1835-6FC5-2940-C19EC08D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Gaussian Filter</a:t>
            </a:r>
          </a:p>
          <a:p>
            <a:r>
              <a:rPr lang="en-GB" dirty="0" err="1"/>
              <a:t>Mit</a:t>
            </a:r>
            <a:r>
              <a:rPr lang="en-GB" dirty="0"/>
              <a:t> und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Alliasing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660</Words>
  <Application>Microsoft Office PowerPoint</Application>
  <PresentationFormat>Breitbild</PresentationFormat>
  <Paragraphs>59</Paragraphs>
  <Slides>41</Slides>
  <Notes>0</Notes>
  <HiddenSlides>14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following tests were done with random augmentation which changes at every step()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The following tests were done with random augmentation which changes every episode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UCB</vt:lpstr>
      <vt:lpstr>Questions</vt:lpstr>
      <vt:lpstr>Questions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 S</cp:lastModifiedBy>
  <cp:revision>19</cp:revision>
  <dcterms:created xsi:type="dcterms:W3CDTF">2023-03-11T19:03:18Z</dcterms:created>
  <dcterms:modified xsi:type="dcterms:W3CDTF">2023-03-15T20:19:40Z</dcterms:modified>
</cp:coreProperties>
</file>